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20"/>
  </p:notesMasterIdLst>
  <p:sldIdLst>
    <p:sldId id="425" r:id="rId2"/>
    <p:sldId id="427" r:id="rId3"/>
    <p:sldId id="536" r:id="rId4"/>
    <p:sldId id="533" r:id="rId5"/>
    <p:sldId id="534" r:id="rId6"/>
    <p:sldId id="535" r:id="rId7"/>
    <p:sldId id="537" r:id="rId8"/>
    <p:sldId id="538" r:id="rId9"/>
    <p:sldId id="539" r:id="rId10"/>
    <p:sldId id="544" r:id="rId11"/>
    <p:sldId id="540" r:id="rId12"/>
    <p:sldId id="541" r:id="rId13"/>
    <p:sldId id="542" r:id="rId14"/>
    <p:sldId id="545" r:id="rId15"/>
    <p:sldId id="543" r:id="rId16"/>
    <p:sldId id="546" r:id="rId17"/>
    <p:sldId id="552" r:id="rId18"/>
    <p:sldId id="54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70" d="100"/>
          <a:sy n="70" d="100"/>
        </p:scale>
        <p:origin x="5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 smtClean="0"/>
              <a:t>SEYED AHMAD SHAHAHMADI (P64797)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Session 2020-21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CSTE-3101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Communication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12290" r="3812" b="16611"/>
          <a:stretch/>
        </p:blipFill>
        <p:spPr>
          <a:xfrm rot="10800000">
            <a:off x="0" y="-1"/>
            <a:ext cx="12192000" cy="6860277"/>
          </a:xfrm>
        </p:spPr>
      </p:pic>
    </p:spTree>
    <p:extLst>
      <p:ext uri="{BB962C8B-B14F-4D97-AF65-F5344CB8AC3E}">
        <p14:creationId xmlns:p14="http://schemas.microsoft.com/office/powerpoint/2010/main" val="288115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90" b="8879"/>
          <a:stretch/>
        </p:blipFill>
        <p:spPr>
          <a:xfrm rot="10800000">
            <a:off x="0" y="651848"/>
            <a:ext cx="12223763" cy="4650912"/>
          </a:xfrm>
        </p:spPr>
      </p:pic>
      <p:sp>
        <p:nvSpPr>
          <p:cNvPr id="9" name="Rectangle 8"/>
          <p:cNvSpPr/>
          <p:nvPr/>
        </p:nvSpPr>
        <p:spPr>
          <a:xfrm>
            <a:off x="7523430" y="3213981"/>
            <a:ext cx="4571034" cy="11497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3992" r="2822" b="1712"/>
          <a:stretch/>
        </p:blipFill>
        <p:spPr>
          <a:xfrm rot="10800000">
            <a:off x="1339909" y="0"/>
            <a:ext cx="9641943" cy="6858000"/>
          </a:xfrm>
        </p:spPr>
      </p:pic>
    </p:spTree>
    <p:extLst>
      <p:ext uri="{BB962C8B-B14F-4D97-AF65-F5344CB8AC3E}">
        <p14:creationId xmlns:p14="http://schemas.microsoft.com/office/powerpoint/2010/main" val="43972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50110" r="2397" b="22835"/>
          <a:stretch/>
        </p:blipFill>
        <p:spPr>
          <a:xfrm rot="10800000">
            <a:off x="226334" y="552257"/>
            <a:ext cx="11582035" cy="3739085"/>
          </a:xfrm>
        </p:spPr>
      </p:pic>
    </p:spTree>
    <p:extLst>
      <p:ext uri="{BB962C8B-B14F-4D97-AF65-F5344CB8AC3E}">
        <p14:creationId xmlns:p14="http://schemas.microsoft.com/office/powerpoint/2010/main" val="228299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9272" r="2397" b="22835"/>
          <a:stretch/>
        </p:blipFill>
        <p:spPr>
          <a:xfrm rot="10800000">
            <a:off x="1312752" y="0"/>
            <a:ext cx="10270250" cy="550191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5" r="14423" b="18965"/>
          <a:stretch/>
        </p:blipFill>
        <p:spPr>
          <a:xfrm rot="10800000">
            <a:off x="2886379" y="5501920"/>
            <a:ext cx="8687570" cy="11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5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53519" r="5792" b="9444"/>
          <a:stretch/>
        </p:blipFill>
        <p:spPr>
          <a:xfrm rot="10800000">
            <a:off x="16803" y="443619"/>
            <a:ext cx="12175197" cy="3635475"/>
          </a:xfrm>
        </p:spPr>
      </p:pic>
    </p:spTree>
    <p:extLst>
      <p:ext uri="{BB962C8B-B14F-4D97-AF65-F5344CB8AC3E}">
        <p14:creationId xmlns:p14="http://schemas.microsoft.com/office/powerpoint/2010/main" val="293184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22851" r="10318" b="6050"/>
          <a:stretch/>
        </p:blipFill>
        <p:spPr>
          <a:xfrm rot="10800000">
            <a:off x="434565" y="0"/>
            <a:ext cx="11334939" cy="6871672"/>
          </a:xfrm>
        </p:spPr>
      </p:pic>
    </p:spTree>
    <p:extLst>
      <p:ext uri="{BB962C8B-B14F-4D97-AF65-F5344CB8AC3E}">
        <p14:creationId xmlns:p14="http://schemas.microsoft.com/office/powerpoint/2010/main" val="262892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23417" r="6783" b="8879"/>
          <a:stretch/>
        </p:blipFill>
        <p:spPr>
          <a:xfrm rot="10800000">
            <a:off x="499755" y="-1"/>
            <a:ext cx="11289909" cy="6858001"/>
          </a:xfrm>
        </p:spPr>
      </p:pic>
    </p:spTree>
    <p:extLst>
      <p:ext uri="{BB962C8B-B14F-4D97-AF65-F5344CB8AC3E}">
        <p14:creationId xmlns:p14="http://schemas.microsoft.com/office/powerpoint/2010/main" val="127586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r="8055" b="4919"/>
          <a:stretch/>
        </p:blipFill>
        <p:spPr>
          <a:xfrm rot="10800000">
            <a:off x="1321802" y="0"/>
            <a:ext cx="9270751" cy="6866057"/>
          </a:xfrm>
        </p:spPr>
      </p:pic>
    </p:spTree>
    <p:extLst>
      <p:ext uri="{BB962C8B-B14F-4D97-AF65-F5344CB8AC3E}">
        <p14:creationId xmlns:p14="http://schemas.microsoft.com/office/powerpoint/2010/main" val="257270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984" y="-105608"/>
            <a:ext cx="9997440" cy="1143000"/>
          </a:xfrm>
        </p:spPr>
        <p:txBody>
          <a:bodyPr/>
          <a:lstStyle/>
          <a:p>
            <a:r>
              <a:rPr lang="en-US" dirty="0" smtClean="0"/>
              <a:t>Week: 4-5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899" y="1037392"/>
            <a:ext cx="12062565" cy="5631255"/>
            <a:chOff x="31899" y="1037392"/>
            <a:chExt cx="12062565" cy="56312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24476" t="18754" r="25455" b="38615"/>
            <a:stretch/>
          </p:blipFill>
          <p:spPr>
            <a:xfrm>
              <a:off x="31899" y="1037392"/>
              <a:ext cx="12062565" cy="5631255"/>
            </a:xfrm>
            <a:prstGeom prst="rect">
              <a:avLst/>
            </a:prstGeom>
          </p:spPr>
        </p:pic>
        <p:sp>
          <p:nvSpPr>
            <p:cNvPr id="3" name="Right Brace 2"/>
            <p:cNvSpPr/>
            <p:nvPr/>
          </p:nvSpPr>
          <p:spPr>
            <a:xfrm>
              <a:off x="2344396" y="3666653"/>
              <a:ext cx="45719" cy="334979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Left Brace 5"/>
            <p:cNvSpPr/>
            <p:nvPr/>
          </p:nvSpPr>
          <p:spPr>
            <a:xfrm>
              <a:off x="796705" y="1213164"/>
              <a:ext cx="280657" cy="1376127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>
              <a:off x="724277" y="2765063"/>
              <a:ext cx="208230" cy="1127927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09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65792" y="149851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 smtClean="0">
                <a:latin typeface="+mj-lt"/>
                <a:ea typeface="+mj-ea"/>
                <a:cs typeface="+mj-cs"/>
              </a:rPr>
              <a:t>Modulation Related Problems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068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7" t="1240" r="5482" b="12197"/>
          <a:stretch/>
        </p:blipFill>
        <p:spPr>
          <a:xfrm rot="16200000">
            <a:off x="4717880" y="-4169605"/>
            <a:ext cx="2761308" cy="12186929"/>
          </a:xfrm>
        </p:spPr>
      </p:pic>
    </p:spTree>
    <p:extLst>
      <p:ext uri="{BB962C8B-B14F-4D97-AF65-F5344CB8AC3E}">
        <p14:creationId xmlns:p14="http://schemas.microsoft.com/office/powerpoint/2010/main" val="2565446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1428" r="5985" b="11632"/>
          <a:stretch/>
        </p:blipFill>
        <p:spPr>
          <a:xfrm rot="16200000">
            <a:off x="2670768" y="-1326336"/>
            <a:ext cx="6826320" cy="9542351"/>
          </a:xfrm>
        </p:spPr>
      </p:pic>
    </p:spTree>
    <p:extLst>
      <p:ext uri="{BB962C8B-B14F-4D97-AF65-F5344CB8AC3E}">
        <p14:creationId xmlns:p14="http://schemas.microsoft.com/office/powerpoint/2010/main" val="23889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3315" r="15792" b="4842"/>
          <a:stretch/>
        </p:blipFill>
        <p:spPr>
          <a:xfrm rot="16200000">
            <a:off x="2666361" y="-2174768"/>
            <a:ext cx="6858000" cy="11207536"/>
          </a:xfrm>
        </p:spPr>
      </p:pic>
    </p:spTree>
    <p:extLst>
      <p:ext uri="{BB962C8B-B14F-4D97-AF65-F5344CB8AC3E}">
        <p14:creationId xmlns:p14="http://schemas.microsoft.com/office/powerpoint/2010/main" val="189528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81" b="4541"/>
          <a:stretch/>
        </p:blipFill>
        <p:spPr>
          <a:xfrm rot="10800000">
            <a:off x="26241" y="274638"/>
            <a:ext cx="12165759" cy="2598344"/>
          </a:xfrm>
        </p:spPr>
      </p:pic>
    </p:spTree>
    <p:extLst>
      <p:ext uri="{BB962C8B-B14F-4D97-AF65-F5344CB8AC3E}">
        <p14:creationId xmlns:p14="http://schemas.microsoft.com/office/powerpoint/2010/main" val="146599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0" r="5368" b="4919"/>
          <a:stretch/>
        </p:blipFill>
        <p:spPr>
          <a:xfrm rot="10800000">
            <a:off x="1385177" y="0"/>
            <a:ext cx="8247709" cy="6888790"/>
          </a:xfrm>
        </p:spPr>
      </p:pic>
    </p:spTree>
    <p:extLst>
      <p:ext uri="{BB962C8B-B14F-4D97-AF65-F5344CB8AC3E}">
        <p14:creationId xmlns:p14="http://schemas.microsoft.com/office/powerpoint/2010/main" val="294619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45857" r="3812" b="16611"/>
          <a:stretch/>
        </p:blipFill>
        <p:spPr>
          <a:xfrm rot="10800000">
            <a:off x="0" y="479831"/>
            <a:ext cx="12192000" cy="3621387"/>
          </a:xfrm>
        </p:spPr>
      </p:pic>
    </p:spTree>
    <p:extLst>
      <p:ext uri="{BB962C8B-B14F-4D97-AF65-F5344CB8AC3E}">
        <p14:creationId xmlns:p14="http://schemas.microsoft.com/office/powerpoint/2010/main" val="12854817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7958</TotalTime>
  <Words>23</Words>
  <Application>Microsoft Office PowerPoint</Application>
  <PresentationFormat>Widescreen</PresentationFormat>
  <Paragraphs>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Week: 4-5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Dr. Nahid akter</cp:lastModifiedBy>
  <cp:revision>686</cp:revision>
  <dcterms:created xsi:type="dcterms:W3CDTF">2015-03-05T10:33:53Z</dcterms:created>
  <dcterms:modified xsi:type="dcterms:W3CDTF">2024-06-02T14:21:12Z</dcterms:modified>
</cp:coreProperties>
</file>